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470A"/>
    <a:srgbClr val="FF6201"/>
    <a:srgbClr val="FF9900"/>
    <a:srgbClr val="CC3300"/>
    <a:srgbClr val="FF3300"/>
    <a:srgbClr val="0899DA"/>
    <a:srgbClr val="CBB407"/>
    <a:srgbClr val="E6CC08"/>
    <a:srgbClr val="C1AB07"/>
    <a:srgbClr val="BB32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45" autoAdjust="0"/>
  </p:normalViewPr>
  <p:slideViewPr>
    <p:cSldViewPr showGuides="1">
      <p:cViewPr>
        <p:scale>
          <a:sx n="75" d="100"/>
          <a:sy n="75" d="100"/>
        </p:scale>
        <p:origin x="-2760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1C89-66BA-4EB8-99E8-4B0216FE64F7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9B66-0374-4951-9BD1-7DA5486E66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05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1C89-66BA-4EB8-99E8-4B0216FE64F7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9B66-0374-4951-9BD1-7DA5486E66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843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1C89-66BA-4EB8-99E8-4B0216FE64F7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9B66-0374-4951-9BD1-7DA5486E66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975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1C89-66BA-4EB8-99E8-4B0216FE64F7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9B66-0374-4951-9BD1-7DA5486E66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352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1C89-66BA-4EB8-99E8-4B0216FE64F7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9B66-0374-4951-9BD1-7DA5486E66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290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1C89-66BA-4EB8-99E8-4B0216FE64F7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9B66-0374-4951-9BD1-7DA5486E66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1680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1C89-66BA-4EB8-99E8-4B0216FE64F7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9B66-0374-4951-9BD1-7DA5486E66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088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1C89-66BA-4EB8-99E8-4B0216FE64F7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9B66-0374-4951-9BD1-7DA5486E66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3762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1C89-66BA-4EB8-99E8-4B0216FE64F7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9B66-0374-4951-9BD1-7DA5486E66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4413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1C89-66BA-4EB8-99E8-4B0216FE64F7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9B66-0374-4951-9BD1-7DA5486E66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035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1C89-66BA-4EB8-99E8-4B0216FE64F7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9B66-0374-4951-9BD1-7DA5486E66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736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C1C89-66BA-4EB8-99E8-4B0216FE64F7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69B66-0374-4951-9BD1-7DA5486E66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694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hyperlink" Target="https://forms.gle/qa1B9PvvpzigKmpx5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6700" y="5601072"/>
            <a:ext cx="5048709" cy="1996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강연자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전갑생</a:t>
            </a:r>
            <a:r>
              <a:rPr lang="en-US" altLang="ko-KR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서울대학교 사회발전연구소 연구원</a:t>
            </a:r>
            <a:r>
              <a:rPr lang="en-US" altLang="ko-KR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일시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: 2019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9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월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28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일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토</a:t>
            </a:r>
            <a:r>
              <a:rPr lang="en-US" altLang="ko-KR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오전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10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30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분</a:t>
            </a:r>
            <a:endParaRPr lang="en-US" altLang="ko-KR" sz="8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장소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평화를품은집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평화도서관</a:t>
            </a:r>
            <a:endParaRPr lang="en-US" altLang="ko-KR" sz="12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파주시 </a:t>
            </a:r>
            <a:r>
              <a:rPr lang="ko-KR" altLang="en-US" sz="105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파평산로</a:t>
            </a:r>
            <a:r>
              <a:rPr lang="en-US" altLang="ko-KR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389</a:t>
            </a:r>
            <a:r>
              <a:rPr lang="ko-KR" altLang="en-US" sz="105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번길</a:t>
            </a:r>
            <a:r>
              <a:rPr lang="ko-KR" altLang="en-US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42-19)</a:t>
            </a:r>
            <a:endParaRPr lang="en-US" altLang="ko-KR" sz="8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문의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031-953-1625</a:t>
            </a:r>
            <a:endParaRPr lang="en-US" altLang="ko-KR" sz="8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신청방법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구글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설문지 </a:t>
            </a:r>
            <a:r>
              <a:rPr lang="en-US" altLang="ko-KR" sz="1200" dirty="0">
                <a:hlinkClick r:id="rId2"/>
              </a:rPr>
              <a:t>https://</a:t>
            </a:r>
            <a:r>
              <a:rPr lang="en-US" altLang="ko-KR" sz="1200" dirty="0" smtClean="0">
                <a:hlinkClick r:id="rId2"/>
              </a:rPr>
              <a:t>forms.gle/qa1B9PvvpzigKmpx5</a:t>
            </a:r>
            <a:endParaRPr lang="en-US" altLang="ko-KR" sz="1200" dirty="0" smtClean="0"/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*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참가비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10,000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원</a:t>
            </a:r>
            <a:r>
              <a:rPr lang="en-US" altLang="ko-KR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간식 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제공</a:t>
            </a:r>
            <a:r>
              <a:rPr lang="en-US" altLang="ko-KR" sz="10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306" y="7597772"/>
            <a:ext cx="64650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주관</a:t>
            </a:r>
            <a:r>
              <a:rPr lang="ko-KR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평화를품은집</a:t>
            </a:r>
            <a:r>
              <a:rPr lang="ko-KR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평화도서관 ｜ </a:t>
            </a:r>
            <a:r>
              <a:rPr lang="ko-KR" alt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주최</a:t>
            </a:r>
            <a:r>
              <a:rPr lang="ko-KR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출판도시문화재단 ｜ </a:t>
            </a:r>
            <a:r>
              <a:rPr lang="ko-KR" alt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후원</a:t>
            </a:r>
            <a:r>
              <a:rPr lang="ko-KR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문화체육관광부</a:t>
            </a:r>
            <a:r>
              <a:rPr lang="en-US" altLang="ko-KR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한국출판문화산업진흥원</a:t>
            </a:r>
            <a:endParaRPr lang="ko-KR" alt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272881" y="3130600"/>
            <a:ext cx="6386430" cy="2160240"/>
          </a:xfrm>
          <a:prstGeom prst="roundRect">
            <a:avLst/>
          </a:prstGeom>
          <a:solidFill>
            <a:schemeClr val="accent6">
              <a:lumMod val="40000"/>
              <a:lumOff val="6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</a:pPr>
            <a:endParaRPr lang="ko-KR" altLang="en-US" sz="13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2790" y="473448"/>
            <a:ext cx="6614153" cy="1944216"/>
          </a:xfrm>
          <a:prstGeom prst="rect">
            <a:avLst/>
          </a:prstGeom>
          <a:solidFill>
            <a:srgbClr val="FF62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/>
              <a:t>한국전쟁이 만든 </a:t>
            </a:r>
            <a:r>
              <a:rPr lang="ko-KR" altLang="en-US" sz="2800" b="1" dirty="0" err="1"/>
              <a:t>미수복</a:t>
            </a:r>
            <a:r>
              <a:rPr lang="ko-KR" altLang="en-US" sz="2800" b="1" dirty="0"/>
              <a:t> </a:t>
            </a:r>
            <a:r>
              <a:rPr lang="ko-KR" altLang="en-US" sz="2800" b="1" dirty="0" smtClean="0"/>
              <a:t>지역</a:t>
            </a:r>
            <a:r>
              <a:rPr lang="ko-KR" altLang="en-US" sz="2800" b="1" dirty="0"/>
              <a:t>과</a:t>
            </a:r>
            <a:r>
              <a:rPr lang="ko-KR" altLang="en-US" sz="2800" b="1" dirty="0" smtClean="0"/>
              <a:t> </a:t>
            </a:r>
            <a:endParaRPr lang="en-US" altLang="ko-KR" sz="2800" b="1" dirty="0" smtClean="0"/>
          </a:p>
          <a:p>
            <a:pPr algn="ctr"/>
            <a:r>
              <a:rPr lang="ko-KR" altLang="en-US" sz="2800" b="1" dirty="0" err="1" smtClean="0"/>
              <a:t>미수복</a:t>
            </a:r>
            <a:r>
              <a:rPr lang="ko-KR" altLang="en-US" sz="2800" b="1" dirty="0" smtClean="0"/>
              <a:t> 지역 </a:t>
            </a:r>
            <a:r>
              <a:rPr lang="ko-KR" altLang="en-US" sz="2800" b="1" dirty="0" err="1" smtClean="0"/>
              <a:t>디아스포라들의</a:t>
            </a:r>
            <a:r>
              <a:rPr lang="ko-KR" altLang="en-US" sz="2800" b="1" dirty="0" smtClean="0"/>
              <a:t> 이야기</a:t>
            </a:r>
            <a:endParaRPr lang="ko-KR" altLang="en-US" sz="4400" b="1" dirty="0"/>
          </a:p>
        </p:txBody>
      </p:sp>
      <p:sp>
        <p:nvSpPr>
          <p:cNvPr id="3" name="직사각형 2"/>
          <p:cNvSpPr/>
          <p:nvPr/>
        </p:nvSpPr>
        <p:spPr>
          <a:xfrm>
            <a:off x="106375" y="8522699"/>
            <a:ext cx="6751625" cy="96095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66620" y="8396732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272880" y="8396732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모서리가 둥근 직사각형 18"/>
          <p:cNvSpPr/>
          <p:nvPr/>
        </p:nvSpPr>
        <p:spPr>
          <a:xfrm>
            <a:off x="479140" y="8396732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모서리가 둥근 직사각형 20"/>
          <p:cNvSpPr/>
          <p:nvPr/>
        </p:nvSpPr>
        <p:spPr>
          <a:xfrm>
            <a:off x="685400" y="8396732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891660" y="8396732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1097920" y="8396732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모서리가 둥근 직사각형 23"/>
          <p:cNvSpPr/>
          <p:nvPr/>
        </p:nvSpPr>
        <p:spPr>
          <a:xfrm>
            <a:off x="1620216" y="8219312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모서리가 둥근 직사각형 24"/>
          <p:cNvSpPr/>
          <p:nvPr/>
        </p:nvSpPr>
        <p:spPr>
          <a:xfrm>
            <a:off x="1716700" y="8396732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모서리가 둥근 직사각형 25"/>
          <p:cNvSpPr/>
          <p:nvPr/>
        </p:nvSpPr>
        <p:spPr>
          <a:xfrm>
            <a:off x="2127245" y="8378578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1922960" y="8396732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2129220" y="8396732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모서리가 둥근 직사각형 29"/>
          <p:cNvSpPr/>
          <p:nvPr/>
        </p:nvSpPr>
        <p:spPr>
          <a:xfrm flipV="1">
            <a:off x="2429971" y="8332892"/>
            <a:ext cx="45719" cy="11448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모서리가 둥근 직사각형 30"/>
          <p:cNvSpPr/>
          <p:nvPr/>
        </p:nvSpPr>
        <p:spPr>
          <a:xfrm>
            <a:off x="2424351" y="8333748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모서리가 둥근 직사각형 31"/>
          <p:cNvSpPr/>
          <p:nvPr/>
        </p:nvSpPr>
        <p:spPr>
          <a:xfrm>
            <a:off x="2687899" y="8383572"/>
            <a:ext cx="193720" cy="6298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3232181" y="8269910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3062832" y="8347964"/>
            <a:ext cx="920754" cy="4571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모서리가 둥근 직사각형 34"/>
          <p:cNvSpPr/>
          <p:nvPr/>
        </p:nvSpPr>
        <p:spPr>
          <a:xfrm>
            <a:off x="3403177" y="828109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3374242" y="8296854"/>
            <a:ext cx="63843" cy="19975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모서리가 둥근 직사각형 36"/>
          <p:cNvSpPr/>
          <p:nvPr/>
        </p:nvSpPr>
        <p:spPr>
          <a:xfrm>
            <a:off x="3684758" y="8218110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모서리가 둥근 직사각형 37"/>
          <p:cNvSpPr/>
          <p:nvPr/>
        </p:nvSpPr>
        <p:spPr>
          <a:xfrm>
            <a:off x="3843143" y="8256210"/>
            <a:ext cx="206260" cy="949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모서리가 둥근 직사각형 38"/>
          <p:cNvSpPr/>
          <p:nvPr/>
        </p:nvSpPr>
        <p:spPr>
          <a:xfrm>
            <a:off x="4127977" y="828821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모서리가 둥근 직사각형 39"/>
          <p:cNvSpPr/>
          <p:nvPr/>
        </p:nvSpPr>
        <p:spPr>
          <a:xfrm>
            <a:off x="4334237" y="824199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모서리가 둥근 직사각형 40"/>
          <p:cNvSpPr/>
          <p:nvPr/>
        </p:nvSpPr>
        <p:spPr>
          <a:xfrm>
            <a:off x="4604340" y="827076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모서리가 둥근 직사각형 41"/>
          <p:cNvSpPr/>
          <p:nvPr/>
        </p:nvSpPr>
        <p:spPr>
          <a:xfrm>
            <a:off x="4810600" y="827076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모서리가 둥근 직사각형 42"/>
          <p:cNvSpPr/>
          <p:nvPr/>
        </p:nvSpPr>
        <p:spPr>
          <a:xfrm>
            <a:off x="4932913" y="827076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모서리가 둥근 직사각형 43"/>
          <p:cNvSpPr/>
          <p:nvPr/>
        </p:nvSpPr>
        <p:spPr>
          <a:xfrm>
            <a:off x="5159277" y="8207780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모서리가 둥근 직사각형 44"/>
          <p:cNvSpPr/>
          <p:nvPr/>
        </p:nvSpPr>
        <p:spPr>
          <a:xfrm>
            <a:off x="5284989" y="8332892"/>
            <a:ext cx="161530" cy="5492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모서리가 둥근 직사각형 45"/>
          <p:cNvSpPr/>
          <p:nvPr/>
        </p:nvSpPr>
        <p:spPr>
          <a:xfrm>
            <a:off x="5491248" y="8207780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모서리가 둥근 직사각형 46"/>
          <p:cNvSpPr/>
          <p:nvPr/>
        </p:nvSpPr>
        <p:spPr>
          <a:xfrm>
            <a:off x="5752898" y="8332892"/>
            <a:ext cx="214712" cy="7805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모서리가 둥근 직사각형 47"/>
          <p:cNvSpPr/>
          <p:nvPr/>
        </p:nvSpPr>
        <p:spPr>
          <a:xfrm>
            <a:off x="5903768" y="8225230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모서리가 둥근 직사각형 48"/>
          <p:cNvSpPr/>
          <p:nvPr/>
        </p:nvSpPr>
        <p:spPr>
          <a:xfrm>
            <a:off x="6091691" y="8322620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모서리가 둥근 직사각형 49"/>
          <p:cNvSpPr/>
          <p:nvPr/>
        </p:nvSpPr>
        <p:spPr>
          <a:xfrm>
            <a:off x="6357874" y="8324830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모서리가 둥근 직사각형 50"/>
          <p:cNvSpPr/>
          <p:nvPr/>
        </p:nvSpPr>
        <p:spPr>
          <a:xfrm>
            <a:off x="6534349" y="8304978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모서리가 둥근 직사각형 51"/>
          <p:cNvSpPr/>
          <p:nvPr/>
        </p:nvSpPr>
        <p:spPr>
          <a:xfrm>
            <a:off x="6464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모서리가 둥근 직사각형 52"/>
          <p:cNvSpPr/>
          <p:nvPr/>
        </p:nvSpPr>
        <p:spPr>
          <a:xfrm>
            <a:off x="27090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모서리가 둥근 직사각형 53"/>
          <p:cNvSpPr/>
          <p:nvPr/>
        </p:nvSpPr>
        <p:spPr>
          <a:xfrm>
            <a:off x="47716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모서리가 둥근 직사각형 54"/>
          <p:cNvSpPr/>
          <p:nvPr/>
        </p:nvSpPr>
        <p:spPr>
          <a:xfrm>
            <a:off x="68342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모서리가 둥근 직사각형 55"/>
          <p:cNvSpPr/>
          <p:nvPr/>
        </p:nvSpPr>
        <p:spPr>
          <a:xfrm>
            <a:off x="88968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모서리가 둥근 직사각형 56"/>
          <p:cNvSpPr/>
          <p:nvPr/>
        </p:nvSpPr>
        <p:spPr>
          <a:xfrm>
            <a:off x="109594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모서리가 둥근 직사각형 57"/>
          <p:cNvSpPr/>
          <p:nvPr/>
        </p:nvSpPr>
        <p:spPr>
          <a:xfrm>
            <a:off x="130220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모서리가 둥근 직사각형 58"/>
          <p:cNvSpPr/>
          <p:nvPr/>
        </p:nvSpPr>
        <p:spPr>
          <a:xfrm>
            <a:off x="171472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모서리가 둥근 직사각형 59"/>
          <p:cNvSpPr/>
          <p:nvPr/>
        </p:nvSpPr>
        <p:spPr>
          <a:xfrm>
            <a:off x="150846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모서리가 둥근 직사각형 60"/>
          <p:cNvSpPr/>
          <p:nvPr/>
        </p:nvSpPr>
        <p:spPr>
          <a:xfrm>
            <a:off x="192098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모서리가 둥근 직사각형 61"/>
          <p:cNvSpPr/>
          <p:nvPr/>
        </p:nvSpPr>
        <p:spPr>
          <a:xfrm>
            <a:off x="212724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모서리가 둥근 직사각형 62"/>
          <p:cNvSpPr/>
          <p:nvPr/>
        </p:nvSpPr>
        <p:spPr>
          <a:xfrm>
            <a:off x="233350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모서리가 둥근 직사각형 63"/>
          <p:cNvSpPr/>
          <p:nvPr/>
        </p:nvSpPr>
        <p:spPr>
          <a:xfrm>
            <a:off x="253976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모서리가 둥근 직사각형 64"/>
          <p:cNvSpPr/>
          <p:nvPr/>
        </p:nvSpPr>
        <p:spPr>
          <a:xfrm>
            <a:off x="274602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모서리가 둥근 직사각형 65"/>
          <p:cNvSpPr/>
          <p:nvPr/>
        </p:nvSpPr>
        <p:spPr>
          <a:xfrm>
            <a:off x="295228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모서리가 둥근 직사각형 66"/>
          <p:cNvSpPr/>
          <p:nvPr/>
        </p:nvSpPr>
        <p:spPr>
          <a:xfrm>
            <a:off x="315854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모서리가 둥근 직사각형 67"/>
          <p:cNvSpPr/>
          <p:nvPr/>
        </p:nvSpPr>
        <p:spPr>
          <a:xfrm>
            <a:off x="336480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모서리가 둥근 직사각형 68"/>
          <p:cNvSpPr/>
          <p:nvPr/>
        </p:nvSpPr>
        <p:spPr>
          <a:xfrm>
            <a:off x="357106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모서리가 둥근 직사각형 69"/>
          <p:cNvSpPr/>
          <p:nvPr/>
        </p:nvSpPr>
        <p:spPr>
          <a:xfrm>
            <a:off x="377732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모서리가 둥근 직사각형 70"/>
          <p:cNvSpPr/>
          <p:nvPr/>
        </p:nvSpPr>
        <p:spPr>
          <a:xfrm>
            <a:off x="398358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모서리가 둥근 직사각형 71"/>
          <p:cNvSpPr/>
          <p:nvPr/>
        </p:nvSpPr>
        <p:spPr>
          <a:xfrm>
            <a:off x="418984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모서리가 둥근 직사각형 72"/>
          <p:cNvSpPr/>
          <p:nvPr/>
        </p:nvSpPr>
        <p:spPr>
          <a:xfrm>
            <a:off x="439610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모서리가 둥근 직사각형 73"/>
          <p:cNvSpPr/>
          <p:nvPr/>
        </p:nvSpPr>
        <p:spPr>
          <a:xfrm>
            <a:off x="460236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모서리가 둥근 직사각형 74"/>
          <p:cNvSpPr/>
          <p:nvPr/>
        </p:nvSpPr>
        <p:spPr>
          <a:xfrm>
            <a:off x="480862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모서리가 둥근 직사각형 75"/>
          <p:cNvSpPr/>
          <p:nvPr/>
        </p:nvSpPr>
        <p:spPr>
          <a:xfrm>
            <a:off x="501488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모서리가 둥근 직사각형 76"/>
          <p:cNvSpPr/>
          <p:nvPr/>
        </p:nvSpPr>
        <p:spPr>
          <a:xfrm>
            <a:off x="522114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모서리가 둥근 직사각형 77"/>
          <p:cNvSpPr/>
          <p:nvPr/>
        </p:nvSpPr>
        <p:spPr>
          <a:xfrm>
            <a:off x="542740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모서리가 둥근 직사각형 78"/>
          <p:cNvSpPr/>
          <p:nvPr/>
        </p:nvSpPr>
        <p:spPr>
          <a:xfrm>
            <a:off x="563366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모서리가 둥근 직사각형 79"/>
          <p:cNvSpPr/>
          <p:nvPr/>
        </p:nvSpPr>
        <p:spPr>
          <a:xfrm>
            <a:off x="583992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모서리가 둥근 직사각형 80"/>
          <p:cNvSpPr/>
          <p:nvPr/>
        </p:nvSpPr>
        <p:spPr>
          <a:xfrm>
            <a:off x="604618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모서리가 둥근 직사각형 81"/>
          <p:cNvSpPr/>
          <p:nvPr/>
        </p:nvSpPr>
        <p:spPr>
          <a:xfrm>
            <a:off x="625244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모서리가 둥근 직사각형 82"/>
          <p:cNvSpPr/>
          <p:nvPr/>
        </p:nvSpPr>
        <p:spPr>
          <a:xfrm>
            <a:off x="6458706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모서리가 둥근 직사각형 83"/>
          <p:cNvSpPr/>
          <p:nvPr/>
        </p:nvSpPr>
        <p:spPr>
          <a:xfrm>
            <a:off x="6664969" y="9483654"/>
            <a:ext cx="127685" cy="1259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81451" y="172579"/>
            <a:ext cx="6604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2019 </a:t>
            </a:r>
            <a:r>
              <a:rPr lang="ko-KR" altLang="en-US" sz="1000" dirty="0" smtClean="0"/>
              <a:t>출판도시 인문학당                                                                             마을로 찾아간 인문학</a:t>
            </a:r>
            <a:endParaRPr lang="ko-KR" altLang="en-US" sz="1000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07" y="5601071"/>
            <a:ext cx="1301402" cy="1788727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820" y="8625408"/>
            <a:ext cx="1177875" cy="826794"/>
          </a:xfrm>
          <a:prstGeom prst="rect">
            <a:avLst/>
          </a:prstGeom>
        </p:spPr>
      </p:pic>
      <p:sp>
        <p:nvSpPr>
          <p:cNvPr id="85" name="모서리가 둥근 직사각형 84"/>
          <p:cNvSpPr/>
          <p:nvPr/>
        </p:nvSpPr>
        <p:spPr>
          <a:xfrm>
            <a:off x="270906" y="3110632"/>
            <a:ext cx="6322401" cy="2160240"/>
          </a:xfrm>
          <a:prstGeom prst="roundRect">
            <a:avLst/>
          </a:prstGeom>
          <a:solidFill>
            <a:schemeClr val="accent6">
              <a:lumMod val="40000"/>
              <a:lumOff val="6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</a:pPr>
            <a:endParaRPr lang="en-US" altLang="ko-KR" sz="13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6" name="모서리가 둥근 직사각형 85"/>
          <p:cNvSpPr/>
          <p:nvPr/>
        </p:nvSpPr>
        <p:spPr>
          <a:xfrm>
            <a:off x="52790" y="3089796"/>
            <a:ext cx="6630857" cy="2151112"/>
          </a:xfrm>
          <a:prstGeom prst="roundRect">
            <a:avLst>
              <a:gd name="adj" fmla="val 4859"/>
            </a:avLst>
          </a:prstGeom>
          <a:solidFill>
            <a:schemeClr val="accent6">
              <a:lumMod val="40000"/>
              <a:lumOff val="6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</a:pPr>
            <a:endParaRPr lang="en-US" altLang="ko-KR" sz="13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026" name="Picture 2" descr="C:\Users\명연파\Desktop\미수복지역\개성사람들 전갑생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31" y="8522700"/>
            <a:ext cx="748739" cy="92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명연파\Desktop\미수복지역\개성사람들 전갑생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711" y="8522699"/>
            <a:ext cx="782048" cy="963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명연파\Desktop\미수복지역\개성사람들 전갑생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955" y="8625408"/>
            <a:ext cx="1432161" cy="861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모서리가 둥근 직사각형 86"/>
          <p:cNvSpPr/>
          <p:nvPr/>
        </p:nvSpPr>
        <p:spPr>
          <a:xfrm>
            <a:off x="106376" y="3089796"/>
            <a:ext cx="6589128" cy="2151112"/>
          </a:xfrm>
          <a:prstGeom prst="roundRect">
            <a:avLst>
              <a:gd name="adj" fmla="val 4859"/>
            </a:avLst>
          </a:prstGeom>
          <a:solidFill>
            <a:schemeClr val="accent6">
              <a:lumMod val="40000"/>
              <a:lumOff val="6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</a:pP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1945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년 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8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월 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15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해방과 동시에 남과 북에 분단의 경계 분리선인 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38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선이 생기면서 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38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선 이남 개성은 남한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38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선 이북 철원은 북한이 되었다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algn="ctr" fontAlgn="base">
              <a:lnSpc>
                <a:spcPct val="150000"/>
              </a:lnSpc>
            </a:pP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그리고 남과 북이 전쟁을 시작한 지 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년이 지난 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1953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년 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7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월 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27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전쟁이 휴전되면서 남한의 개성은 북한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북한의 철원은 남한에 속하게 되었다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algn="ctr" fontAlgn="base">
              <a:lnSpc>
                <a:spcPct val="150000"/>
              </a:lnSpc>
            </a:pP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미국 국립기록관리청에서 확보한 사진과 함께 </a:t>
            </a:r>
          </a:p>
          <a:p>
            <a:pPr algn="ctr" fontAlgn="base">
              <a:lnSpc>
                <a:spcPct val="150000"/>
              </a:lnSpc>
            </a:pP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한국전쟁 연구자 </a:t>
            </a:r>
            <a:r>
              <a:rPr lang="ko-KR" altLang="en-US" sz="1300" dirty="0" err="1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전갑생으로부터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</a:p>
          <a:p>
            <a:pPr algn="ctr" fontAlgn="base">
              <a:lnSpc>
                <a:spcPct val="150000"/>
              </a:lnSpc>
            </a:pPr>
            <a:r>
              <a:rPr lang="ko-KR" altLang="en-US" sz="1300" dirty="0" err="1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미수복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지역과 </a:t>
            </a:r>
            <a:r>
              <a:rPr lang="ko-KR" altLang="en-US" sz="1300" dirty="0" err="1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미수복</a:t>
            </a:r>
            <a:r>
              <a:rPr lang="ko-KR" altLang="en-US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지역 사람들의 이야기를 들어본다</a:t>
            </a:r>
            <a:r>
              <a:rPr lang="en-US" altLang="ko-KR" sz="13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4" name="Picture 2" descr="C:\Users\명연파\Desktop\개성시내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695" y="8614640"/>
            <a:ext cx="1350159" cy="848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명연파\Desktop\개성시내2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933" y="8639225"/>
            <a:ext cx="1135565" cy="798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1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152</Words>
  <Application>Microsoft Office PowerPoint</Application>
  <PresentationFormat>A4 용지(210x297mm)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user2</dc:creator>
  <cp:lastModifiedBy>명연파</cp:lastModifiedBy>
  <cp:revision>61</cp:revision>
  <cp:lastPrinted>2019-09-11T03:28:06Z</cp:lastPrinted>
  <dcterms:created xsi:type="dcterms:W3CDTF">2018-04-19T03:24:22Z</dcterms:created>
  <dcterms:modified xsi:type="dcterms:W3CDTF">2019-09-11T06:02:36Z</dcterms:modified>
</cp:coreProperties>
</file>